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62" r:id="rId31"/>
    <p:sldId id="287" r:id="rId32"/>
    <p:sldId id="286" r:id="rId33"/>
    <p:sldId id="288" r:id="rId34"/>
    <p:sldId id="289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8768"/>
    <a:srgbClr val="F76D47"/>
    <a:srgbClr val="FF6699"/>
    <a:srgbClr val="EF9FE9"/>
    <a:srgbClr val="EC8CE5"/>
    <a:srgbClr val="F1A9E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90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BBEA6-16FF-4C09-815C-D747267008E1}" type="datetimeFigureOut">
              <a:rPr lang="ru-RU" smtClean="0"/>
              <a:pPr/>
              <a:t>16.03.2017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0C40A-815F-4238-B4B7-D1690E235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BBEA6-16FF-4C09-815C-D747267008E1}" type="datetimeFigureOut">
              <a:rPr lang="ru-RU" smtClean="0"/>
              <a:pPr/>
              <a:t>16.03.2017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0C40A-815F-4238-B4B7-D1690E235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BBEA6-16FF-4C09-815C-D747267008E1}" type="datetimeFigureOut">
              <a:rPr lang="ru-RU" smtClean="0"/>
              <a:pPr/>
              <a:t>16.03.2017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0C40A-815F-4238-B4B7-D1690E235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BBEA6-16FF-4C09-815C-D747267008E1}" type="datetimeFigureOut">
              <a:rPr lang="ru-RU" smtClean="0"/>
              <a:pPr/>
              <a:t>16.03.2017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0C40A-815F-4238-B4B7-D1690E235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BBEA6-16FF-4C09-815C-D747267008E1}" type="datetimeFigureOut">
              <a:rPr lang="ru-RU" smtClean="0"/>
              <a:pPr/>
              <a:t>16.03.2017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0C40A-815F-4238-B4B7-D1690E235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BBEA6-16FF-4C09-815C-D747267008E1}" type="datetimeFigureOut">
              <a:rPr lang="ru-RU" smtClean="0"/>
              <a:pPr/>
              <a:t>16.03.2017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0C40A-815F-4238-B4B7-D1690E235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BBEA6-16FF-4C09-815C-D747267008E1}" type="datetimeFigureOut">
              <a:rPr lang="ru-RU" smtClean="0"/>
              <a:pPr/>
              <a:t>16.03.2017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0C40A-815F-4238-B4B7-D1690E235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BBEA6-16FF-4C09-815C-D747267008E1}" type="datetimeFigureOut">
              <a:rPr lang="ru-RU" smtClean="0"/>
              <a:pPr/>
              <a:t>16.03.2017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0C40A-815F-4238-B4B7-D1690E235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BBEA6-16FF-4C09-815C-D747267008E1}" type="datetimeFigureOut">
              <a:rPr lang="ru-RU" smtClean="0"/>
              <a:pPr/>
              <a:t>16.03.2017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0C40A-815F-4238-B4B7-D1690E235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BBEA6-16FF-4C09-815C-D747267008E1}" type="datetimeFigureOut">
              <a:rPr lang="ru-RU" smtClean="0"/>
              <a:pPr/>
              <a:t>16.03.2017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0C40A-815F-4238-B4B7-D1690E235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BBEA6-16FF-4C09-815C-D747267008E1}" type="datetimeFigureOut">
              <a:rPr lang="ru-RU" smtClean="0"/>
              <a:pPr/>
              <a:t>16.03.2017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0C40A-815F-4238-B4B7-D1690E235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BBEA6-16FF-4C09-815C-D747267008E1}" type="datetimeFigureOut">
              <a:rPr lang="ru-RU" smtClean="0"/>
              <a:pPr/>
              <a:t>16.03.2017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0C40A-815F-4238-B4B7-D1690E235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James_Last_-_Das_Glockchen_iz_peredachi_Schastlivyy_Sluchay__muzofon.tv.mp3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James_Last_-_Das_Glockchen_iz_peredachi_Schastlivyy_Sluchay__muzofon.tv.mp3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3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James_Last_-_Das_Glockchen_iz_peredachi_Schastlivyy_Sluchay__muzofon.tv.mp3" TargetMode="Externa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kolokol_chik_-_zvon_kolokol_chika_muzofon.tv.mp3" TargetMode="Externa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kolokol_chik_-_zvon_kolokol_chika_muzofon.tv.mp3" TargetMode="Externa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kolokol_chik_-_zvon_kolokol_chika_muzofon.tv.mp3" TargetMode="Externa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kolokol_chik_-_zvon_kolokol_chika_muzofon.tv.mp3" TargetMode="Externa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9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James_Last_-_Das_Glockchen_iz_peredachi_Schastlivyy_Sluchay__muzofon.tv.mp3" TargetMode="Externa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James_Last_-_Das_Glockchen_iz_peredachi_Schastlivyy_Sluchay__muzofon.tv.mp3" TargetMode="External"/><Relationship Id="rId5" Type="http://schemas.openxmlformats.org/officeDocument/2006/relationships/image" Target="../media/image63.gif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gif"/><Relationship Id="rId3" Type="http://schemas.openxmlformats.org/officeDocument/2006/relationships/image" Target="../media/image70.jpeg"/><Relationship Id="rId7" Type="http://schemas.openxmlformats.org/officeDocument/2006/relationships/image" Target="../media/image74.gif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gif"/><Relationship Id="rId9" Type="http://schemas.openxmlformats.org/officeDocument/2006/relationships/image" Target="../media/image76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Fanfary_-_nagrazhdenie_(iPlayer.fm).mp3" TargetMode="External"/><Relationship Id="rId5" Type="http://schemas.openxmlformats.org/officeDocument/2006/relationships/image" Target="../media/image79.png"/><Relationship Id="rId4" Type="http://schemas.openxmlformats.org/officeDocument/2006/relationships/image" Target="../media/image78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0.png"/><Relationship Id="rId2" Type="http://schemas.openxmlformats.org/officeDocument/2006/relationships/audio" Target="file:///C:\Users\admin\Desktop\zvuk_-_aplodismenty_(iPlayer.fm).mp3" TargetMode="External"/><Relationship Id="rId1" Type="http://schemas.openxmlformats.org/officeDocument/2006/relationships/audio" Target="file:///C:\Users\admin\Desktop\Fanfary_-_nagrazhdenie_(iPlayer.fm).mp3" TargetMode="External"/><Relationship Id="rId6" Type="http://schemas.openxmlformats.org/officeDocument/2006/relationships/image" Target="../media/image79.png"/><Relationship Id="rId5" Type="http://schemas.openxmlformats.org/officeDocument/2006/relationships/image" Target="../media/image78.gif"/><Relationship Id="rId4" Type="http://schemas.openxmlformats.org/officeDocument/2006/relationships/image" Target="../media/image7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Fanfary_-_nagrazhdenie_(iPlayer.fm).mp3" TargetMode="External"/><Relationship Id="rId5" Type="http://schemas.openxmlformats.org/officeDocument/2006/relationships/image" Target="../media/image79.png"/><Relationship Id="rId4" Type="http://schemas.openxmlformats.org/officeDocument/2006/relationships/image" Target="../media/image78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0.png"/><Relationship Id="rId2" Type="http://schemas.openxmlformats.org/officeDocument/2006/relationships/audio" Target="file:///C:\Users\admin\Desktop\zvuk_-_aplodismenty_(iPlayer.fm).mp3" TargetMode="External"/><Relationship Id="rId1" Type="http://schemas.openxmlformats.org/officeDocument/2006/relationships/audio" Target="file:///C:\Users\admin\Desktop\Fanfary_-_nagrazhdenie_(iPlayer.fm).mp3" TargetMode="External"/><Relationship Id="rId6" Type="http://schemas.openxmlformats.org/officeDocument/2006/relationships/image" Target="../media/image79.png"/><Relationship Id="rId5" Type="http://schemas.openxmlformats.org/officeDocument/2006/relationships/image" Target="../media/image78.gif"/><Relationship Id="rId4" Type="http://schemas.openxmlformats.org/officeDocument/2006/relationships/image" Target="../media/image7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James_Last_-_Das_Glockchen_iz_peredachi_Schastlivyy_Sluchay__muzofon.tv.mp3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James_Last_-_Das_Glockchen_iz_peredachi_Schastlivyy_Sluchay__muzofon.tv.mp3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://manwm.ru/photos/medalki-dlya-detey-pro-prirodu-31139-lar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https://im1-tub-ru.yandex.net/i?id=d97f5091ed14c8322a78ddc07b633f54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34453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60" name="Picture 4" descr="http://jpghoto.ru/img/picture/May/23/18f15ce7b54584305a9131c7b2aedac5/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18669" cy="6858000"/>
          </a:xfrm>
          <a:prstGeom prst="rect">
            <a:avLst/>
          </a:prstGeom>
          <a:noFill/>
        </p:spPr>
      </p:pic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420888"/>
            <a:ext cx="8666163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Овал 5"/>
          <p:cNvSpPr/>
          <p:nvPr/>
        </p:nvSpPr>
        <p:spPr>
          <a:xfrm>
            <a:off x="611560" y="2636912"/>
            <a:ext cx="1872208" cy="2088232"/>
          </a:xfrm>
          <a:prstGeom prst="ellipse">
            <a:avLst/>
          </a:prstGeom>
          <a:solidFill>
            <a:srgbClr val="EF9FE9"/>
          </a:solidFill>
          <a:ln>
            <a:solidFill>
              <a:srgbClr val="EF9F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60" name="Picture 4" descr="http://jpghoto.ru/img/picture/May/23/18f15ce7b54584305a9131c7b2aedac5/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18669" cy="6858000"/>
          </a:xfrm>
          <a:prstGeom prst="rect">
            <a:avLst/>
          </a:prstGeom>
          <a:noFill/>
        </p:spPr>
      </p:pic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36912"/>
            <a:ext cx="8488839" cy="2424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Овал 5"/>
          <p:cNvSpPr/>
          <p:nvPr/>
        </p:nvSpPr>
        <p:spPr>
          <a:xfrm>
            <a:off x="2555776" y="2780928"/>
            <a:ext cx="2232248" cy="2232248"/>
          </a:xfrm>
          <a:prstGeom prst="ellipse">
            <a:avLst/>
          </a:prstGeom>
          <a:solidFill>
            <a:srgbClr val="F88768"/>
          </a:solidFill>
          <a:ln>
            <a:solidFill>
              <a:srgbClr val="F88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60" name="Picture 4" descr="http://jpghoto.ru/img/picture/May/23/18f15ce7b54584305a9131c7b2aedac5/2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25331" y="0"/>
            <a:ext cx="9118669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827584" y="404664"/>
            <a:ext cx="74751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Игра: «</a:t>
            </a:r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тополь, ива, ель»</a:t>
            </a:r>
            <a:endParaRPr lang="ru-RU" sz="5400" b="1" cap="none" spc="0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026" name="Picture 2" descr="C:\Users\admin\Downloads\ель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4077072"/>
            <a:ext cx="1763306" cy="2140654"/>
          </a:xfrm>
          <a:prstGeom prst="rect">
            <a:avLst/>
          </a:prstGeom>
          <a:noFill/>
        </p:spPr>
      </p:pic>
      <p:pic>
        <p:nvPicPr>
          <p:cNvPr id="1027" name="Picture 3" descr="C:\Users\admin\Downloads\ив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628800"/>
            <a:ext cx="2880320" cy="2669746"/>
          </a:xfrm>
          <a:prstGeom prst="rect">
            <a:avLst/>
          </a:prstGeom>
          <a:noFill/>
        </p:spPr>
      </p:pic>
      <p:pic>
        <p:nvPicPr>
          <p:cNvPr id="1028" name="Picture 4" descr="C:\Users\admin\Downloads\тополь 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3705157"/>
            <a:ext cx="2010574" cy="2632391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60" name="Picture 4" descr="http://jpghoto.ru/img/picture/May/23/18f15ce7b54584305a9131c7b2aedac5/2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25331" y="0"/>
            <a:ext cx="9118669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091509" y="2348880"/>
            <a:ext cx="605249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«Собери картинку»</a:t>
            </a:r>
          </a:p>
          <a:p>
            <a:pPr algn="ctr"/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19872" y="3284984"/>
            <a:ext cx="52198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 тема: «птицы»)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92080" y="1556792"/>
            <a:ext cx="16626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3 тур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194" name="Picture 2" descr="https://img-fotki.yandex.ru/get/15582/200418627.42/0_114c75_201ca17e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5013176"/>
            <a:ext cx="2927154" cy="1584176"/>
          </a:xfrm>
          <a:prstGeom prst="rect">
            <a:avLst/>
          </a:prstGeom>
          <a:noFill/>
        </p:spPr>
      </p:pic>
      <p:pic>
        <p:nvPicPr>
          <p:cNvPr id="8196" name="Picture 4" descr="http://www.playcast.ru/uploads/2015/06/17/1400765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2420888"/>
            <a:ext cx="1091371" cy="1800200"/>
          </a:xfrm>
          <a:prstGeom prst="rect">
            <a:avLst/>
          </a:prstGeom>
          <a:noFill/>
        </p:spPr>
      </p:pic>
      <p:pic>
        <p:nvPicPr>
          <p:cNvPr id="8198" name="Picture 6" descr="http://kartinohigh.ru/img/articles/Jan/30/3dfadedd6ec22377df17fe767fec492c/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4653136"/>
            <a:ext cx="2498543" cy="1800200"/>
          </a:xfrm>
          <a:prstGeom prst="rect">
            <a:avLst/>
          </a:prstGeom>
          <a:noFill/>
        </p:spPr>
      </p:pic>
      <p:pic>
        <p:nvPicPr>
          <p:cNvPr id="11" name="James_Last_-_Das_Glockchen_iz_peredachi_Schastlivyy_Sluchay__muzofon.tv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683568" y="609329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19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://jpghoto.ru/img/picture/May/23/18f15ce7b54584305a9131c7b2aedac5/2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18669" cy="6858000"/>
          </a:xfrm>
          <a:prstGeom prst="rect">
            <a:avLst/>
          </a:prstGeom>
          <a:noFill/>
        </p:spPr>
      </p:pic>
      <p:pic>
        <p:nvPicPr>
          <p:cNvPr id="6146" name="Picture 2" descr="http://img-fotki.yandex.ru/get/9816/16969765.1ef/0_8c0b4_de779204_or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1556792"/>
            <a:ext cx="6235214" cy="5013831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://jpghoto.ru/img/picture/May/23/18f15ce7b54584305a9131c7b2aedac5/2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18669" cy="6858000"/>
          </a:xfrm>
          <a:prstGeom prst="rect">
            <a:avLst/>
          </a:prstGeom>
          <a:noFill/>
        </p:spPr>
      </p:pic>
      <p:pic>
        <p:nvPicPr>
          <p:cNvPr id="5122" name="Picture 2" descr="http://denzabot.byton.net/images/dyate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69516">
            <a:off x="3903306" y="1260537"/>
            <a:ext cx="4608512" cy="5793559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://jpghoto.ru/img/picture/May/23/18f15ce7b54584305a9131c7b2aedac5/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18669" cy="6858000"/>
          </a:xfrm>
          <a:prstGeom prst="rect">
            <a:avLst/>
          </a:prstGeom>
          <a:noFill/>
        </p:spPr>
      </p:pic>
      <p:sp>
        <p:nvSpPr>
          <p:cNvPr id="4098" name="AutoShape 2" descr="http://ita-hydro.ru/photos/nasekomye-dlya-detey-6-let-74678-lar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0" name="AutoShape 4" descr="http://ita-hydro.ru/photos/nasekomye-dlya-detey-6-let-74678-lar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2" name="Picture 6" descr="http://bigslide.ru/images/16/15235/960/img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700808"/>
            <a:ext cx="6432714" cy="482453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483768" y="908720"/>
            <a:ext cx="554461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Песня «</a:t>
            </a:r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Про</a:t>
            </a:r>
            <a:r>
              <a:rPr lang="ru-RU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меня и муравья</a:t>
            </a:r>
            <a:r>
              <a:rPr lang="ru-RU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»</a:t>
            </a:r>
            <a:endParaRPr lang="ru-RU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://jpghoto.ru/img/picture/May/23/18f15ce7b54584305a9131c7b2aedac5/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18669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580112" y="1340768"/>
            <a:ext cx="16626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4 тур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91880" y="2204864"/>
            <a:ext cx="53085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«Ты мне- я тебе»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95736" y="3284984"/>
            <a:ext cx="67083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(тема: « насекомые»)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" name="Picture 14" descr="https://ds03.infourok.ru/uploads/ex/0b20/00041647-a6ee5100/hello_html_m3b6d375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070692">
            <a:off x="1691680" y="4437112"/>
            <a:ext cx="2197032" cy="1800200"/>
          </a:xfrm>
          <a:prstGeom prst="rect">
            <a:avLst/>
          </a:prstGeom>
          <a:noFill/>
        </p:spPr>
      </p:pic>
      <p:pic>
        <p:nvPicPr>
          <p:cNvPr id="9" name="Picture 10" descr="http://ramki-vsem.ru/png/clip-art-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8798421">
            <a:off x="5786791" y="4235042"/>
            <a:ext cx="1800200" cy="2334606"/>
          </a:xfrm>
          <a:prstGeom prst="rect">
            <a:avLst/>
          </a:prstGeom>
          <a:noFill/>
        </p:spPr>
      </p:pic>
      <p:pic>
        <p:nvPicPr>
          <p:cNvPr id="10" name="James_Last_-_Das_Glockchen_iz_peredachi_Schastlivyy_Sluchay__muzofon.tv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539552" y="6165304"/>
            <a:ext cx="304800" cy="304800"/>
          </a:xfrm>
          <a:prstGeom prst="rect">
            <a:avLst/>
          </a:prstGeom>
        </p:spPr>
      </p:pic>
      <p:pic>
        <p:nvPicPr>
          <p:cNvPr id="11" name="James_Last_-_Das_Glockchen_iz_peredachi_Schastlivyy_Sluchay__muzofon.tv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467544" y="616530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19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://jpghoto.ru/img/picture/May/23/18f15ce7b54584305a9131c7b2aedac5/2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18669" cy="6858000"/>
          </a:xfrm>
          <a:prstGeom prst="rect">
            <a:avLst/>
          </a:prstGeom>
          <a:noFill/>
        </p:spPr>
      </p:pic>
      <p:pic>
        <p:nvPicPr>
          <p:cNvPr id="2050" name="Picture 2" descr="http://www.playcast.ru/uploads/2014/04/03/808689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5085184"/>
            <a:ext cx="2171670" cy="1368152"/>
          </a:xfrm>
          <a:prstGeom prst="rect">
            <a:avLst/>
          </a:prstGeom>
          <a:noFill/>
        </p:spPr>
      </p:pic>
      <p:pic>
        <p:nvPicPr>
          <p:cNvPr id="2052" name="Picture 4" descr="http://www.playcast.ru/uploads/2016/09/26/2001350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2564904"/>
            <a:ext cx="2942632" cy="1800200"/>
          </a:xfrm>
          <a:prstGeom prst="rect">
            <a:avLst/>
          </a:prstGeom>
          <a:noFill/>
        </p:spPr>
      </p:pic>
      <p:pic>
        <p:nvPicPr>
          <p:cNvPr id="2054" name="Picture 6" descr="http://borisova.3dn.ru/kartinki/nasekomi/3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7123725" y="1237315"/>
            <a:ext cx="1690110" cy="1608985"/>
          </a:xfrm>
          <a:prstGeom prst="rect">
            <a:avLst/>
          </a:prstGeom>
          <a:noFill/>
        </p:spPr>
      </p:pic>
      <p:pic>
        <p:nvPicPr>
          <p:cNvPr id="2056" name="Picture 8" descr="https://upload.wikimedia.org/wikipedia/commons/thumb/9/9e/Mosquito_female.svg/1280px-Mosquito_female.sv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5229200"/>
            <a:ext cx="2137280" cy="1152128"/>
          </a:xfrm>
          <a:prstGeom prst="rect">
            <a:avLst/>
          </a:prstGeom>
          <a:noFill/>
        </p:spPr>
      </p:pic>
      <p:pic>
        <p:nvPicPr>
          <p:cNvPr id="2058" name="Picture 10" descr="http://ramki-vsem.ru/png/clip-art-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8798421">
            <a:off x="4202615" y="2637231"/>
            <a:ext cx="1800200" cy="2334606"/>
          </a:xfrm>
          <a:prstGeom prst="rect">
            <a:avLst/>
          </a:prstGeom>
          <a:noFill/>
        </p:spPr>
      </p:pic>
      <p:pic>
        <p:nvPicPr>
          <p:cNvPr id="2060" name="Picture 12" descr="http://en.xn--icne-wqa.com/images/icones/1/8/ant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79712" y="5229200"/>
            <a:ext cx="1296144" cy="1296144"/>
          </a:xfrm>
          <a:prstGeom prst="rect">
            <a:avLst/>
          </a:prstGeom>
          <a:noFill/>
        </p:spPr>
      </p:pic>
      <p:pic>
        <p:nvPicPr>
          <p:cNvPr id="2062" name="Picture 14" descr="https://ds03.infourok.ru/uploads/ex/0b20/00041647-a6ee5100/hello_html_m3b6d375d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99992" y="332656"/>
            <a:ext cx="2197032" cy="1800200"/>
          </a:xfrm>
          <a:prstGeom prst="rect">
            <a:avLst/>
          </a:prstGeom>
          <a:noFill/>
        </p:spPr>
      </p:pic>
      <p:pic>
        <p:nvPicPr>
          <p:cNvPr id="2064" name="Picture 16" descr="http://chevrolet-aveo.ru/customavatars/avatar6382_1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9161442">
            <a:off x="7037226" y="3176251"/>
            <a:ext cx="1207545" cy="177405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://jpghoto.ru/img/picture/May/23/18f15ce7b54584305a9131c7b2aedac5/2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18669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347864" y="2348880"/>
            <a:ext cx="537076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Подвижная игра:</a:t>
            </a:r>
          </a:p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«Сова»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0" name="Picture 2" descr="https://img-fotki.yandex.ru/get/6426/134091466.6c/0_ae1c4_8fa067ee_or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3573016"/>
            <a:ext cx="1912100" cy="2448272"/>
          </a:xfrm>
          <a:prstGeom prst="rect">
            <a:avLst/>
          </a:prstGeom>
          <a:noFill/>
        </p:spPr>
      </p:pic>
      <p:pic>
        <p:nvPicPr>
          <p:cNvPr id="2052" name="Picture 4" descr="https://www.chitalnya.ru/upload3/740/8bf32254dd37b718e222442e8365a0ea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2670" y="4365104"/>
            <a:ext cx="3101330" cy="1860798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s://okartinkah.ru/img/horoshego-otdyha-kartinki-2921/horoshego-otdyha-kartinki-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340021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4" descr="https://budetezdorovy.ru/wp-content/uploads/2015/12/fugl_tittel-768x5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4664"/>
            <a:ext cx="2573649" cy="1916832"/>
          </a:xfrm>
          <a:prstGeom prst="roundRect">
            <a:avLst/>
          </a:prstGeom>
          <a:noFill/>
        </p:spPr>
      </p:pic>
      <p:pic>
        <p:nvPicPr>
          <p:cNvPr id="4102" name="Picture 6" descr="https://im1-tub-ru.yandex.net/i?id=1670408e719467b669a5cc82bb831ec1-l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476672"/>
            <a:ext cx="2645321" cy="2027300"/>
          </a:xfrm>
          <a:prstGeom prst="ellipse">
            <a:avLst/>
          </a:prstGeom>
          <a:noFill/>
        </p:spPr>
      </p:pic>
      <p:pic>
        <p:nvPicPr>
          <p:cNvPr id="4104" name="Picture 8" descr="https://im2-tub-ru.yandex.net/i?id=0a9b15d99b01f3b45e2e75199b5c6be7-l&amp;n=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1772816"/>
            <a:ext cx="3096344" cy="2533372"/>
          </a:xfrm>
          <a:prstGeom prst="ellipse">
            <a:avLst/>
          </a:prstGeom>
          <a:noFill/>
        </p:spPr>
      </p:pic>
      <p:pic>
        <p:nvPicPr>
          <p:cNvPr id="4108" name="Picture 12" descr="http://storage_01.startwish.ru/images/6d/10/4067/c81a623d7f5d7f220e47c92fe0e90722924d_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933056"/>
            <a:ext cx="3230303" cy="2376264"/>
          </a:xfrm>
          <a:prstGeom prst="ellipse">
            <a:avLst/>
          </a:prstGeom>
          <a:noFill/>
        </p:spPr>
      </p:pic>
      <p:sp>
        <p:nvSpPr>
          <p:cNvPr id="4110" name="AutoShape 14" descr="http://freshcoin.ru/photos/kartinki-solntsa-dlya-detey-39084-lar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12" name="AutoShape 16" descr="http://freshcoin.ru/photos/kartinki-solntsa-dlya-detey-39084-lar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14" name="Picture 18" descr="http://www.playcast.ru/uploads/2014/03/22/794339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8" y="3789040"/>
            <a:ext cx="2386261" cy="2420895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://jpghoto.ru/img/picture/May/23/18f15ce7b54584305a9131c7b2aedac5/2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18669" cy="6858000"/>
          </a:xfrm>
          <a:prstGeom prst="rect">
            <a:avLst/>
          </a:prstGeom>
          <a:noFill/>
        </p:spPr>
      </p:pic>
      <p:pic>
        <p:nvPicPr>
          <p:cNvPr id="5" name="James_Last_-_Das_Glockchen_iz_peredachi_Schastlivyy_Sluchay__muzofon.tv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67544" y="6237312"/>
            <a:ext cx="304800" cy="3048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932040" y="1628800"/>
            <a:ext cx="16626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5 тур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69840" y="2636912"/>
            <a:ext cx="708867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«Правила</a:t>
            </a:r>
          </a:p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оведения в природе»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1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://jpghoto.ru/img/picture/May/23/18f15ce7b54584305a9131c7b2aedac5/2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18669" cy="6858000"/>
          </a:xfrm>
          <a:prstGeom prst="rect">
            <a:avLst/>
          </a:prstGeom>
          <a:noFill/>
        </p:spPr>
      </p:pic>
      <p:pic>
        <p:nvPicPr>
          <p:cNvPr id="5" name="Picture 2" descr="https://2.bp.blogspot.com/-6yhudCOCPAQ/VMtogQ9G-4I/AAAAAAAAD30/yjNQ5-zFXFc/s1600/11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1052736"/>
            <a:ext cx="6869052" cy="4427984"/>
          </a:xfrm>
          <a:prstGeom prst="rect">
            <a:avLst/>
          </a:prstGeom>
          <a:noFill/>
        </p:spPr>
      </p:pic>
      <p:pic>
        <p:nvPicPr>
          <p:cNvPr id="6" name="kolokol_chik_-_zvon_kolokol_chika_muzofon.tv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043608" y="609329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://jpghoto.ru/img/picture/May/23/18f15ce7b54584305a9131c7b2aedac5/2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18669" cy="6858000"/>
          </a:xfrm>
          <a:prstGeom prst="rect">
            <a:avLst/>
          </a:prstGeom>
          <a:noFill/>
        </p:spPr>
      </p:pic>
      <p:pic>
        <p:nvPicPr>
          <p:cNvPr id="5" name="Picture 4" descr="https://1.bp.blogspot.com/-sAcaQ1NMlOc/VMtrWS9ep6I/AAAAAAAAD4s/brWaR87qkXc/s1600/12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908720"/>
            <a:ext cx="6858000" cy="4439754"/>
          </a:xfrm>
          <a:prstGeom prst="rect">
            <a:avLst/>
          </a:prstGeom>
          <a:noFill/>
        </p:spPr>
      </p:pic>
      <p:pic>
        <p:nvPicPr>
          <p:cNvPr id="8" name="kolokol_chik_-_zvon_kolokol_chika_muzofon.tv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683568" y="587727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://jpghoto.ru/img/picture/May/23/18f15ce7b54584305a9131c7b2aedac5/2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18669" cy="6858000"/>
          </a:xfrm>
          <a:prstGeom prst="rect">
            <a:avLst/>
          </a:prstGeom>
          <a:noFill/>
        </p:spPr>
      </p:pic>
      <p:pic>
        <p:nvPicPr>
          <p:cNvPr id="5" name="Picture 2" descr="https://2.bp.blogspot.com/-cBz7-SJ3fk0/VMtsVEcOe-I/AAAAAAAAD5I/rkbSzQyVfU4/s1600/12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980728"/>
            <a:ext cx="6215206" cy="4211960"/>
          </a:xfrm>
          <a:prstGeom prst="rect">
            <a:avLst/>
          </a:prstGeom>
          <a:noFill/>
        </p:spPr>
      </p:pic>
      <p:pic>
        <p:nvPicPr>
          <p:cNvPr id="6" name="kolokol_chik_-_zvon_kolokol_chika_muzofon.tv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755576" y="594928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://jpghoto.ru/img/picture/May/23/18f15ce7b54584305a9131c7b2aedac5/2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18669" cy="6858000"/>
          </a:xfrm>
          <a:prstGeom prst="rect">
            <a:avLst/>
          </a:prstGeom>
          <a:noFill/>
        </p:spPr>
      </p:pic>
      <p:pic>
        <p:nvPicPr>
          <p:cNvPr id="5" name="Picture 4" descr="https://4.bp.blogspot.com/-fQLot1rqz_0/VMtoP4g4blI/AAAAAAAAD3s/7LKM0WzFvpA/s1600/11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764704"/>
            <a:ext cx="6804199" cy="4404924"/>
          </a:xfrm>
          <a:prstGeom prst="rect">
            <a:avLst/>
          </a:prstGeom>
          <a:noFill/>
        </p:spPr>
      </p:pic>
      <p:pic>
        <p:nvPicPr>
          <p:cNvPr id="6" name="kolokol_chik_-_zvon_kolokol_chika_muzofon.tv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67544" y="616530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://jpghoto.ru/img/picture/May/23/18f15ce7b54584305a9131c7b2aedac5/2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18669" cy="6858000"/>
          </a:xfrm>
          <a:prstGeom prst="rect">
            <a:avLst/>
          </a:prstGeom>
          <a:noFill/>
        </p:spPr>
      </p:pic>
      <p:pic>
        <p:nvPicPr>
          <p:cNvPr id="5" name="James_Last_-_Das_Glockchen_iz_peredachi_Schastlivyy_Sluchay__muzofon.tv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683568" y="6021288"/>
            <a:ext cx="304800" cy="3048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148064" y="1052736"/>
            <a:ext cx="16626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6 тур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51720" y="1988840"/>
            <a:ext cx="68523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«Домашнее задание»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5013" y="2852936"/>
            <a:ext cx="87089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 Фантастическое животное)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6866" name="Picture 2" descr="http://boombob.ru/img/picture/Jun/19/d89e8a724efa23a300034b8cbf7d9178/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77072"/>
            <a:ext cx="3059833" cy="2019490"/>
          </a:xfrm>
          <a:prstGeom prst="rect">
            <a:avLst/>
          </a:prstGeom>
          <a:noFill/>
        </p:spPr>
      </p:pic>
      <p:pic>
        <p:nvPicPr>
          <p:cNvPr id="36868" name="Picture 4" descr="http://www.krasfun.ru/images/2013/4/48691_0_a69c1_aab38e29_ori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3861048"/>
            <a:ext cx="3085761" cy="2276872"/>
          </a:xfrm>
          <a:prstGeom prst="rect">
            <a:avLst/>
          </a:prstGeom>
          <a:noFill/>
        </p:spPr>
      </p:pic>
      <p:pic>
        <p:nvPicPr>
          <p:cNvPr id="36872" name="Picture 8" descr="http://www.mobiles24.com/static/previews/downloads/default/331/P-575452-xlwu3ym5W8-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63680" y="4149080"/>
            <a:ext cx="2880320" cy="18002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1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://jpghoto.ru/img/picture/May/23/18f15ce7b54584305a9131c7b2aedac5/2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18669" cy="6858000"/>
          </a:xfrm>
          <a:prstGeom prst="rect">
            <a:avLst/>
          </a:prstGeom>
          <a:noFill/>
        </p:spPr>
      </p:pic>
      <p:pic>
        <p:nvPicPr>
          <p:cNvPr id="35842" name="Picture 2" descr="C:\Users\admin\Pictures\img91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196752"/>
            <a:ext cx="7431340" cy="54006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://jpghoto.ru/img/picture/May/23/18f15ce7b54584305a9131c7b2aedac5/2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18669" cy="6858000"/>
          </a:xfrm>
          <a:prstGeom prst="rect">
            <a:avLst/>
          </a:prstGeom>
          <a:noFill/>
        </p:spPr>
      </p:pic>
      <p:pic>
        <p:nvPicPr>
          <p:cNvPr id="34817" name="Picture 1" descr="C:\Users\admin\Pictures\img91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1340768"/>
            <a:ext cx="7834547" cy="569362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://jpghoto.ru/img/picture/May/23/18f15ce7b54584305a9131c7b2aedac5/2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18669" cy="6858000"/>
          </a:xfrm>
          <a:prstGeom prst="rect">
            <a:avLst/>
          </a:prstGeom>
          <a:noFill/>
        </p:spPr>
      </p:pic>
      <p:pic>
        <p:nvPicPr>
          <p:cNvPr id="5" name="James_Last_-_Das_Glockchen_iz_peredachi_Schastlivyy_Sluchay__muzofon.tv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67544" y="6237312"/>
            <a:ext cx="304800" cy="3048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75856" y="3212976"/>
            <a:ext cx="44361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МОЛОДЦЫ !!!</a:t>
            </a:r>
            <a:endParaRPr lang="ru-RU" sz="5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" name="Picture 2" descr="http://www.playcast.ru/uploads/2016/10/23/2028657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24544" y="1529408"/>
            <a:ext cx="5328592" cy="5328592"/>
          </a:xfrm>
          <a:prstGeom prst="rect">
            <a:avLst/>
          </a:prstGeom>
          <a:noFill/>
        </p:spPr>
      </p:pic>
      <p:pic>
        <p:nvPicPr>
          <p:cNvPr id="8" name="Picture 2" descr="http://www.playcast.ru/uploads/2016/10/23/2028657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5408" y="-1899592"/>
            <a:ext cx="5328592" cy="5328592"/>
          </a:xfrm>
          <a:prstGeom prst="rect">
            <a:avLst/>
          </a:prstGeom>
          <a:noFill/>
        </p:spPr>
      </p:pic>
      <p:pic>
        <p:nvPicPr>
          <p:cNvPr id="9" name="Picture 2" descr="http://www.playcast.ru/uploads/2016/10/23/2028657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573016"/>
            <a:ext cx="5328592" cy="5328592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1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010" name="Picture 2" descr="C:\Users\admin\Downloads\planet_earth_sticker-r9365dab77629479fb9247ba4e0a4fa97_v9waf_8byvr_32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548680"/>
            <a:ext cx="5904656" cy="5904656"/>
          </a:xfrm>
          <a:prstGeom prst="rect">
            <a:avLst/>
          </a:prstGeom>
          <a:noFill/>
        </p:spPr>
      </p:pic>
      <p:pic>
        <p:nvPicPr>
          <p:cNvPr id="43014" name="Picture 6" descr="http://img-fotki.yandex.ru/get/5813/47407354.2fd/0_9d90c_ec78d8b4_or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340768"/>
            <a:ext cx="1250732" cy="1224136"/>
          </a:xfrm>
          <a:prstGeom prst="rect">
            <a:avLst/>
          </a:prstGeom>
          <a:noFill/>
        </p:spPr>
      </p:pic>
      <p:pic>
        <p:nvPicPr>
          <p:cNvPr id="9" name="Picture 6" descr="http://img-fotki.yandex.ru/get/5813/47407354.2fd/0_9d90c_ec78d8b4_or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077072"/>
            <a:ext cx="1250732" cy="1224136"/>
          </a:xfrm>
          <a:prstGeom prst="rect">
            <a:avLst/>
          </a:prstGeom>
          <a:noFill/>
        </p:spPr>
      </p:pic>
      <p:pic>
        <p:nvPicPr>
          <p:cNvPr id="10" name="Picture 6" descr="http://img-fotki.yandex.ru/get/5813/47407354.2fd/0_9d90c_ec78d8b4_or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2996952"/>
            <a:ext cx="1250732" cy="1224136"/>
          </a:xfrm>
          <a:prstGeom prst="rect">
            <a:avLst/>
          </a:prstGeom>
          <a:noFill/>
        </p:spPr>
      </p:pic>
      <p:pic>
        <p:nvPicPr>
          <p:cNvPr id="43016" name="Picture 8" descr="http://www.playcast.ru/uploads/2014/02/11/741481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1700808"/>
            <a:ext cx="1146654" cy="1008112"/>
          </a:xfrm>
          <a:prstGeom prst="rect">
            <a:avLst/>
          </a:prstGeom>
          <a:noFill/>
        </p:spPr>
      </p:pic>
      <p:pic>
        <p:nvPicPr>
          <p:cNvPr id="12" name="Picture 8" descr="http://www.playcast.ru/uploads/2014/02/11/741481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4365104"/>
            <a:ext cx="1146654" cy="1008112"/>
          </a:xfrm>
          <a:prstGeom prst="rect">
            <a:avLst/>
          </a:prstGeom>
          <a:noFill/>
        </p:spPr>
      </p:pic>
      <p:pic>
        <p:nvPicPr>
          <p:cNvPr id="13" name="Picture 8" descr="http://www.playcast.ru/uploads/2014/02/11/741481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3140968"/>
            <a:ext cx="1146654" cy="1008112"/>
          </a:xfrm>
          <a:prstGeom prst="rect">
            <a:avLst/>
          </a:prstGeom>
          <a:noFill/>
        </p:spPr>
      </p:pic>
      <p:pic>
        <p:nvPicPr>
          <p:cNvPr id="43018" name="Picture 10" descr="http://www.playcast.ru/uploads/2016/04/13/1824850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1772816"/>
            <a:ext cx="1082814" cy="1081258"/>
          </a:xfrm>
          <a:prstGeom prst="rect">
            <a:avLst/>
          </a:prstGeom>
          <a:noFill/>
        </p:spPr>
      </p:pic>
      <p:pic>
        <p:nvPicPr>
          <p:cNvPr id="15" name="Picture 10" descr="http://www.playcast.ru/uploads/2016/04/13/1824850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2708920"/>
            <a:ext cx="1082814" cy="1081258"/>
          </a:xfrm>
          <a:prstGeom prst="rect">
            <a:avLst/>
          </a:prstGeom>
          <a:noFill/>
        </p:spPr>
      </p:pic>
      <p:pic>
        <p:nvPicPr>
          <p:cNvPr id="43019" name="Picture 11" descr="C:\Users\admin\Downloads\mini_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540568" y="3861048"/>
            <a:ext cx="3829050" cy="3619500"/>
          </a:xfrm>
          <a:prstGeom prst="rect">
            <a:avLst/>
          </a:prstGeom>
          <a:noFill/>
        </p:spPr>
      </p:pic>
      <p:pic>
        <p:nvPicPr>
          <p:cNvPr id="17" name="Picture 11" descr="C:\Users\admin\Downloads\mini_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3861048"/>
            <a:ext cx="3829050" cy="36195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20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" dur="20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20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3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0" descr="https://im3-tub-ru.yandex.net/i?id=bca60d18e18f58e82bf19f5665b57883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0"/>
            <a:ext cx="6883815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https://im0-tub-ru.yandex.net/i?id=e4ce14f678c35bde237c83480954ba9b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988840"/>
            <a:ext cx="2884974" cy="3981825"/>
          </a:xfrm>
          <a:prstGeom prst="rect">
            <a:avLst/>
          </a:prstGeom>
          <a:noFill/>
        </p:spPr>
      </p:pic>
      <p:pic>
        <p:nvPicPr>
          <p:cNvPr id="27652" name="Picture 4" descr="https://im0-tub-ru.yandex.net/i?id=82cd7ed7bc0f636421942a300dd3bc3d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63501"/>
            <a:ext cx="3444481" cy="4994499"/>
          </a:xfrm>
          <a:prstGeom prst="rect">
            <a:avLst/>
          </a:prstGeom>
          <a:noFill/>
        </p:spPr>
      </p:pic>
      <p:pic>
        <p:nvPicPr>
          <p:cNvPr id="4" name="Picture 2" descr="http://animashki.kak2z.org/pic/13/zvezdia-20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88640"/>
            <a:ext cx="2160240" cy="2314543"/>
          </a:xfrm>
          <a:prstGeom prst="rect">
            <a:avLst/>
          </a:prstGeom>
          <a:noFill/>
        </p:spPr>
      </p:pic>
      <p:pic>
        <p:nvPicPr>
          <p:cNvPr id="27654" name="Picture 6" descr="https://img-fotki.yandex.ru/get/9228/344179088.d/0_22e156_c7c5f188_ori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19384" y="5849888"/>
            <a:ext cx="1624616" cy="1008112"/>
          </a:xfrm>
          <a:prstGeom prst="rect">
            <a:avLst/>
          </a:prstGeom>
          <a:noFill/>
        </p:spPr>
      </p:pic>
      <p:pic>
        <p:nvPicPr>
          <p:cNvPr id="27656" name="Picture 8" descr="http://nashzeleniymir.ru/wp-content/uploads/2015/07/%D0%91%D0%B5%D0%BB%D0%BA%D0%B0-%D1%84%D0%BE%D1%82%D0%B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2780928"/>
            <a:ext cx="1549176" cy="864096"/>
          </a:xfrm>
          <a:prstGeom prst="rect">
            <a:avLst/>
          </a:prstGeom>
          <a:noFill/>
        </p:spPr>
      </p:pic>
      <p:pic>
        <p:nvPicPr>
          <p:cNvPr id="27658" name="Picture 10" descr="http://vamotkrytka.ru/_ph/93/2/253940174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896" y="260648"/>
            <a:ext cx="5508104" cy="2473028"/>
          </a:xfrm>
          <a:prstGeom prst="rect">
            <a:avLst/>
          </a:prstGeom>
          <a:noFill/>
        </p:spPr>
      </p:pic>
      <p:pic>
        <p:nvPicPr>
          <p:cNvPr id="27664" name="Picture 16" descr="http://www.gifki.org/data/media/361/oblako-animatsionnaya-kartinka-0040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55776" y="0"/>
            <a:ext cx="2160240" cy="2160243"/>
          </a:xfrm>
          <a:prstGeom prst="rect">
            <a:avLst/>
          </a:prstGeom>
          <a:noFill/>
        </p:spPr>
      </p:pic>
      <p:pic>
        <p:nvPicPr>
          <p:cNvPr id="27666" name="Picture 18" descr="http://www.sdelatotkritku.ru/muzs_alb/5596/26415/fon/fon_c244caa50391e07c2daa1c8b77f580be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99792" y="2060848"/>
            <a:ext cx="2016224" cy="2016224"/>
          </a:xfrm>
          <a:prstGeom prst="rect">
            <a:avLst/>
          </a:prstGeom>
          <a:noFill/>
        </p:spPr>
      </p:pic>
      <p:pic>
        <p:nvPicPr>
          <p:cNvPr id="14" name="Picture 18" descr="http://www.sdelatotkritku.ru/muzs_alb/5596/26415/fon/fon_c244caa50391e07c2daa1c8b77f580be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96136" y="1628800"/>
            <a:ext cx="2016224" cy="2016224"/>
          </a:xfrm>
          <a:prstGeom prst="rect">
            <a:avLst/>
          </a:prstGeom>
          <a:noFill/>
        </p:spPr>
      </p:pic>
      <p:pic>
        <p:nvPicPr>
          <p:cNvPr id="15" name="Picture 18" descr="http://www.sdelatotkritku.ru/muzs_alb/5596/26415/fon/fon_c244caa50391e07c2daa1c8b77f580be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1560" y="2348880"/>
            <a:ext cx="2016224" cy="2016224"/>
          </a:xfrm>
          <a:prstGeom prst="rect">
            <a:avLst/>
          </a:prstGeom>
          <a:noFill/>
        </p:spPr>
      </p:pic>
      <p:pic>
        <p:nvPicPr>
          <p:cNvPr id="16" name="Picture 18" descr="http://www.sdelatotkritku.ru/muzs_alb/5596/26415/fon/fon_c244caa50391e07c2daa1c8b77f580be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27776" y="3501008"/>
            <a:ext cx="2016224" cy="2016224"/>
          </a:xfrm>
          <a:prstGeom prst="rect">
            <a:avLst/>
          </a:prstGeom>
          <a:noFill/>
        </p:spPr>
      </p:pic>
      <p:pic>
        <p:nvPicPr>
          <p:cNvPr id="17" name="Picture 18" descr="http://www.sdelatotkritku.ru/muzs_alb/5596/26415/fon/fon_c244caa50391e07c2daa1c8b77f580be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75856" y="4509120"/>
            <a:ext cx="2016224" cy="201622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76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08092E-6 L -0.58437 -0.0272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" y="-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.09433 L 0.11858 -0.02867 C 0.14358 -0.05642 0.18073 -0.07191 0.21945 -0.07191 C 0.26372 -0.07191 0.29913 -0.05642 0.32413 -0.02867 L 0.44288 0.09433 " pathEditMode="relative" rAng="0" ptsTypes="FffFF">
                                      <p:cBhvr>
                                        <p:cTn id="19" dur="2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" y="-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7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 descr="https://im1-tub-ru.yandex.net/i?id=4e1ae9fe1c043272e524dd782167bbf5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952344"/>
          </a:xfrm>
          <a:prstGeom prst="rect">
            <a:avLst/>
          </a:prstGeom>
          <a:noFill/>
        </p:spPr>
      </p:pic>
      <p:pic>
        <p:nvPicPr>
          <p:cNvPr id="44036" name="Picture 4" descr="http://rs329.pbsrc.com/albums/l386/Latevlinder/persoonlijk%20voor%20mij/vlinders6.gif~c200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2924944"/>
            <a:ext cx="2160240" cy="2160240"/>
          </a:xfrm>
          <a:prstGeom prst="rect">
            <a:avLst/>
          </a:prstGeom>
          <a:noFill/>
        </p:spPr>
      </p:pic>
      <p:pic>
        <p:nvPicPr>
          <p:cNvPr id="44038" name="Picture 6" descr="http://rs329.pbsrc.com/albums/l386/Latevlinder/persoonlijk%20voor%20mij/vlinders6.gif~c200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4953000"/>
            <a:ext cx="1905000" cy="1905000"/>
          </a:xfrm>
          <a:prstGeom prst="rect">
            <a:avLst/>
          </a:prstGeom>
          <a:noFill/>
        </p:spPr>
      </p:pic>
      <p:pic>
        <p:nvPicPr>
          <p:cNvPr id="44040" name="Picture 8" descr="http://rs329.pbsrc.com/albums/l386/Latevlinder/persoonlijk%20voor%20mij/vlinders6.gif~c200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4077072"/>
            <a:ext cx="1475656" cy="1475656"/>
          </a:xfrm>
          <a:prstGeom prst="rect">
            <a:avLst/>
          </a:prstGeom>
          <a:noFill/>
        </p:spPr>
      </p:pic>
      <p:pic>
        <p:nvPicPr>
          <p:cNvPr id="8" name="Fanfary_-_nagrazhdenie_(iPlayer.fm)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251520" y="429309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 descr="https://im1-tub-ru.yandex.net/i?id=4e1ae9fe1c043272e524dd782167bbf5-l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952344"/>
          </a:xfrm>
          <a:prstGeom prst="rect">
            <a:avLst/>
          </a:prstGeom>
          <a:noFill/>
        </p:spPr>
      </p:pic>
      <p:pic>
        <p:nvPicPr>
          <p:cNvPr id="44036" name="Picture 4" descr="http://rs329.pbsrc.com/albums/l386/Latevlinder/persoonlijk%20voor%20mij/vlinders6.gif~c200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2924944"/>
            <a:ext cx="2160240" cy="2160240"/>
          </a:xfrm>
          <a:prstGeom prst="rect">
            <a:avLst/>
          </a:prstGeom>
          <a:noFill/>
        </p:spPr>
      </p:pic>
      <p:pic>
        <p:nvPicPr>
          <p:cNvPr id="44038" name="Picture 6" descr="http://rs329.pbsrc.com/albums/l386/Latevlinder/persoonlijk%20voor%20mij/vlinders6.gif~c200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4953000"/>
            <a:ext cx="1905000" cy="1905000"/>
          </a:xfrm>
          <a:prstGeom prst="rect">
            <a:avLst/>
          </a:prstGeom>
          <a:noFill/>
        </p:spPr>
      </p:pic>
      <p:pic>
        <p:nvPicPr>
          <p:cNvPr id="44040" name="Picture 8" descr="http://rs329.pbsrc.com/albums/l386/Latevlinder/persoonlijk%20voor%20mij/vlinders6.gif~c200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4077072"/>
            <a:ext cx="1475656" cy="1475656"/>
          </a:xfrm>
          <a:prstGeom prst="rect">
            <a:avLst/>
          </a:prstGeom>
          <a:noFill/>
        </p:spPr>
      </p:pic>
      <p:pic>
        <p:nvPicPr>
          <p:cNvPr id="8" name="Fanfary_-_nagrazhdenie_(iPlayer.fm)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251520" y="4293096"/>
            <a:ext cx="304800" cy="304800"/>
          </a:xfrm>
          <a:prstGeom prst="rect">
            <a:avLst/>
          </a:prstGeom>
        </p:spPr>
      </p:pic>
      <p:pic>
        <p:nvPicPr>
          <p:cNvPr id="10" name="zvuk_-_aplodismenty_(iPlayer.fm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323528" y="558924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4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 descr="https://im1-tub-ru.yandex.net/i?id=4e1ae9fe1c043272e524dd782167bbf5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952344"/>
          </a:xfrm>
          <a:prstGeom prst="rect">
            <a:avLst/>
          </a:prstGeom>
          <a:noFill/>
        </p:spPr>
      </p:pic>
      <p:pic>
        <p:nvPicPr>
          <p:cNvPr id="44036" name="Picture 4" descr="http://rs329.pbsrc.com/albums/l386/Latevlinder/persoonlijk%20voor%20mij/vlinders6.gif~c200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2924944"/>
            <a:ext cx="2160240" cy="2160240"/>
          </a:xfrm>
          <a:prstGeom prst="rect">
            <a:avLst/>
          </a:prstGeom>
          <a:noFill/>
        </p:spPr>
      </p:pic>
      <p:pic>
        <p:nvPicPr>
          <p:cNvPr id="44038" name="Picture 6" descr="http://rs329.pbsrc.com/albums/l386/Latevlinder/persoonlijk%20voor%20mij/vlinders6.gif~c200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4953000"/>
            <a:ext cx="1905000" cy="1905000"/>
          </a:xfrm>
          <a:prstGeom prst="rect">
            <a:avLst/>
          </a:prstGeom>
          <a:noFill/>
        </p:spPr>
      </p:pic>
      <p:pic>
        <p:nvPicPr>
          <p:cNvPr id="44040" name="Picture 8" descr="http://rs329.pbsrc.com/albums/l386/Latevlinder/persoonlijk%20voor%20mij/vlinders6.gif~c200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4077072"/>
            <a:ext cx="1475656" cy="1475656"/>
          </a:xfrm>
          <a:prstGeom prst="rect">
            <a:avLst/>
          </a:prstGeom>
          <a:noFill/>
        </p:spPr>
      </p:pic>
      <p:pic>
        <p:nvPicPr>
          <p:cNvPr id="8" name="Fanfary_-_nagrazhdenie_(iPlayer.fm)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251520" y="429309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 descr="https://im1-tub-ru.yandex.net/i?id=4e1ae9fe1c043272e524dd782167bbf5-l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952344"/>
          </a:xfrm>
          <a:prstGeom prst="rect">
            <a:avLst/>
          </a:prstGeom>
          <a:noFill/>
        </p:spPr>
      </p:pic>
      <p:pic>
        <p:nvPicPr>
          <p:cNvPr id="44036" name="Picture 4" descr="http://rs329.pbsrc.com/albums/l386/Latevlinder/persoonlijk%20voor%20mij/vlinders6.gif~c200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2924944"/>
            <a:ext cx="2160240" cy="2160240"/>
          </a:xfrm>
          <a:prstGeom prst="rect">
            <a:avLst/>
          </a:prstGeom>
          <a:noFill/>
        </p:spPr>
      </p:pic>
      <p:pic>
        <p:nvPicPr>
          <p:cNvPr id="44038" name="Picture 6" descr="http://rs329.pbsrc.com/albums/l386/Latevlinder/persoonlijk%20voor%20mij/vlinders6.gif~c200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4953000"/>
            <a:ext cx="1905000" cy="1905000"/>
          </a:xfrm>
          <a:prstGeom prst="rect">
            <a:avLst/>
          </a:prstGeom>
          <a:noFill/>
        </p:spPr>
      </p:pic>
      <p:pic>
        <p:nvPicPr>
          <p:cNvPr id="44040" name="Picture 8" descr="http://rs329.pbsrc.com/albums/l386/Latevlinder/persoonlijk%20voor%20mij/vlinders6.gif~c200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4077072"/>
            <a:ext cx="1475656" cy="1475656"/>
          </a:xfrm>
          <a:prstGeom prst="rect">
            <a:avLst/>
          </a:prstGeom>
          <a:noFill/>
        </p:spPr>
      </p:pic>
      <p:pic>
        <p:nvPicPr>
          <p:cNvPr id="8" name="Fanfary_-_nagrazhdenie_(iPlayer.fm)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251520" y="4293096"/>
            <a:ext cx="304800" cy="304800"/>
          </a:xfrm>
          <a:prstGeom prst="rect">
            <a:avLst/>
          </a:prstGeom>
        </p:spPr>
      </p:pic>
      <p:pic>
        <p:nvPicPr>
          <p:cNvPr id="10" name="zvuk_-_aplodismenty_(iPlayer.fm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323528" y="558924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4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http://raduga77.ru/image/cache/data-imperia-ukrashenia-07.288.00-3-800x8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-315416"/>
            <a:ext cx="7620000" cy="7620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https://im0-tub-ru.yandex.net/i?id=b83bf546bacb3d09bfc5618de9f60167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1141" cy="6858000"/>
          </a:xfrm>
          <a:prstGeom prst="rect">
            <a:avLst/>
          </a:prstGeom>
          <a:noFill/>
        </p:spPr>
      </p:pic>
      <p:pic>
        <p:nvPicPr>
          <p:cNvPr id="5" name="Picture 2" descr="https://im0-tub-ru.yandex.net/i?id=b83bf546bacb3d09bfc5618de9f60167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141" y="0"/>
            <a:ext cx="9151141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60" name="Picture 4" descr="http://jpghoto.ru/img/picture/May/23/18f15ce7b54584305a9131c7b2aedac5/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18669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292080" y="2060848"/>
            <a:ext cx="16626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 тур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39952" y="2996952"/>
            <a:ext cx="38692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«Разминка»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83768" y="3789040"/>
            <a:ext cx="62507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(тема: «животные»)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5362" name="Picture 2" descr="http://img-fotki.yandex.ru/get/6108/39663434.103/0_71687_320d91a1_X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1052736"/>
            <a:ext cx="2690664" cy="2017998"/>
          </a:xfrm>
          <a:prstGeom prst="rect">
            <a:avLst/>
          </a:prstGeom>
          <a:noFill/>
        </p:spPr>
      </p:pic>
      <p:pic>
        <p:nvPicPr>
          <p:cNvPr id="15364" name="Picture 4" descr="http://www.playcast.ru/uploads/2015/10/03/1530708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5517232"/>
            <a:ext cx="1892612" cy="1152128"/>
          </a:xfrm>
          <a:prstGeom prst="rect">
            <a:avLst/>
          </a:prstGeom>
          <a:noFill/>
        </p:spPr>
      </p:pic>
      <p:pic>
        <p:nvPicPr>
          <p:cNvPr id="15366" name="Picture 6" descr="http://boombob.ru/img/picture/Jul/03/cc143af4d6f6fefc8e71e5708fe28896/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896" y="5085184"/>
            <a:ext cx="1755897" cy="1512168"/>
          </a:xfrm>
          <a:prstGeom prst="rect">
            <a:avLst/>
          </a:prstGeom>
          <a:noFill/>
        </p:spPr>
      </p:pic>
      <p:pic>
        <p:nvPicPr>
          <p:cNvPr id="15368" name="Picture 8" descr="http://img11.hostingpics.net/pics/201955WolfClipart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0232" y="4409727"/>
            <a:ext cx="2232248" cy="2595637"/>
          </a:xfrm>
          <a:prstGeom prst="rect">
            <a:avLst/>
          </a:prstGeom>
          <a:noFill/>
        </p:spPr>
      </p:pic>
      <p:pic>
        <p:nvPicPr>
          <p:cNvPr id="15" name="James_Last_-_Das_Glockchen_iz_peredachi_Schastlivyy_Sluchay__muzofon.tv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323528" y="6165304"/>
            <a:ext cx="304800" cy="304800"/>
          </a:xfrm>
          <a:prstGeom prst="rect">
            <a:avLst/>
          </a:prstGeom>
        </p:spPr>
      </p:pic>
      <p:sp>
        <p:nvSpPr>
          <p:cNvPr id="16" name="Содержимое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19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/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60" name="Picture 4" descr="http://jpghoto.ru/img/picture/May/23/18f15ce7b54584305a9131c7b2aedac5/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31" y="0"/>
            <a:ext cx="9118669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724128" y="1412776"/>
            <a:ext cx="16626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 тур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23928" y="2276872"/>
            <a:ext cx="47907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«Что лишнее?»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64955" y="3140968"/>
            <a:ext cx="58790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(тема: «растения»)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4338" name="Picture 2" descr="http://pictures-pro.ru/images/217536_izobrazhenie-rasteniy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4797152"/>
            <a:ext cx="1860365" cy="2060848"/>
          </a:xfrm>
          <a:prstGeom prst="rect">
            <a:avLst/>
          </a:prstGeom>
          <a:noFill/>
        </p:spPr>
      </p:pic>
      <p:pic>
        <p:nvPicPr>
          <p:cNvPr id="14340" name="Picture 4" descr="http://gifok.net/images/2015/10/14/Spring-flowers_02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4288" y="4887490"/>
            <a:ext cx="2203412" cy="1970510"/>
          </a:xfrm>
          <a:prstGeom prst="rect">
            <a:avLst/>
          </a:prstGeom>
          <a:noFill/>
        </p:spPr>
      </p:pic>
      <p:pic>
        <p:nvPicPr>
          <p:cNvPr id="14342" name="Picture 6" descr="http://nachalo4ka.ru/wp-content/uploads/2014/08/podosinovik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4913784"/>
            <a:ext cx="1631606" cy="1944216"/>
          </a:xfrm>
          <a:prstGeom prst="rect">
            <a:avLst/>
          </a:prstGeom>
          <a:noFill/>
        </p:spPr>
      </p:pic>
      <p:pic>
        <p:nvPicPr>
          <p:cNvPr id="11" name="James_Last_-_Das_Glockchen_iz_peredachi_Schastlivyy_Sluchay__muzofon.tv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395536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19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60" name="Picture 4" descr="http://jpghoto.ru/img/picture/May/23/18f15ce7b54584305a9131c7b2aedac5/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18669" cy="6858000"/>
          </a:xfrm>
          <a:prstGeom prst="rect">
            <a:avLst/>
          </a:prstGeom>
          <a:noFill/>
        </p:spPr>
      </p:pic>
      <p:pic>
        <p:nvPicPr>
          <p:cNvPr id="25602" name="Picture 2" descr="http://picsview.ru/images/1325184_chto-zdes-lishne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1700808"/>
            <a:ext cx="4635896" cy="463589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707904" y="1700808"/>
            <a:ext cx="2232248" cy="2232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60" name="Picture 4" descr="http://jpghoto.ru/img/picture/May/23/18f15ce7b54584305a9131c7b2aedac5/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18669" cy="6858000"/>
          </a:xfrm>
          <a:prstGeom prst="rect">
            <a:avLst/>
          </a:prstGeom>
          <a:noFill/>
        </p:spPr>
      </p:pic>
      <p:pic>
        <p:nvPicPr>
          <p:cNvPr id="24578" name="Picture 2" descr="https://im0-tub-ru.yandex.net/i?id=5cbc5dfb32579ebb5f18f62b614da34a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1700808"/>
            <a:ext cx="4968552" cy="496855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707904" y="4221088"/>
            <a:ext cx="2304256" cy="2304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91</Words>
  <Application>Microsoft Office PowerPoint</Application>
  <PresentationFormat>Экран (4:3)</PresentationFormat>
  <Paragraphs>23</Paragraphs>
  <Slides>34</Slides>
  <Notes>0</Notes>
  <HiddenSlides>0</HiddenSlides>
  <MMClips>18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27</cp:revision>
  <dcterms:created xsi:type="dcterms:W3CDTF">2017-03-14T16:34:40Z</dcterms:created>
  <dcterms:modified xsi:type="dcterms:W3CDTF">2017-03-16T17:35:29Z</dcterms:modified>
</cp:coreProperties>
</file>